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6.xml"/><Relationship Id="rId22" Type="http://schemas.openxmlformats.org/officeDocument/2006/relationships/font" Target="fonts/Roboto-italic.fntdata"/><Relationship Id="rId10" Type="http://schemas.openxmlformats.org/officeDocument/2006/relationships/slide" Target="slides/slide5.xml"/><Relationship Id="rId21" Type="http://schemas.openxmlformats.org/officeDocument/2006/relationships/font" Target="fonts/Robo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c69409c300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c69409c300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c69409c300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c69409c300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c7440e642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c7440e642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c7440e642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c7440e64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c69409c30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c69409c30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c5281bd83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c5281bd83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c583b0e67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c583b0e67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c69409c30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c69409c30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c5a42c42b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c5a42c42b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5a42c42b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c5a42c42b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c69409c30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c69409c30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c69409c30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c69409c30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c583b0e67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c583b0e67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programme.openhouse.org.uk/login" TargetMode="External"/><Relationship Id="rId4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hyperlink" Target="https://programme.openhouse.org.uk/login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open-city.org.uk/open-house-festival-2024" TargetMode="External"/><Relationship Id="rId4" Type="http://schemas.openxmlformats.org/officeDocument/2006/relationships/hyperlink" Target="https://open-city.org.uk/step-by-step" TargetMode="External"/><Relationship Id="rId5" Type="http://schemas.openxmlformats.org/officeDocument/2006/relationships/hyperlink" Target="https://rb.gy/y3y45z" TargetMode="External"/><Relationship Id="rId6" Type="http://schemas.openxmlformats.org/officeDocument/2006/relationships/hyperlink" Target="https://rb.gy/xo1woc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5510175" y="3054000"/>
            <a:ext cx="3506400" cy="208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33">
                <a:latin typeface="Roboto"/>
                <a:ea typeface="Roboto"/>
                <a:cs typeface="Roboto"/>
                <a:sym typeface="Roboto"/>
              </a:rPr>
              <a:t>Completing an </a:t>
            </a:r>
            <a:r>
              <a:rPr b="1" lang="en-GB" sz="4433">
                <a:latin typeface="Roboto"/>
                <a:ea typeface="Roboto"/>
                <a:cs typeface="Roboto"/>
                <a:sym typeface="Roboto"/>
              </a:rPr>
              <a:t>expression of interest</a:t>
            </a:r>
            <a:r>
              <a:rPr lang="en-GB" sz="4433">
                <a:latin typeface="Roboto"/>
                <a:ea typeface="Roboto"/>
                <a:cs typeface="Roboto"/>
                <a:sym typeface="Roboto"/>
              </a:rPr>
              <a:t> for Open House Festival 2024</a:t>
            </a:r>
            <a:endParaRPr sz="4433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66400"/>
            <a:ext cx="5202150" cy="346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/>
        </p:nvSpPr>
        <p:spPr>
          <a:xfrm>
            <a:off x="3864800" y="301225"/>
            <a:ext cx="5071800" cy="44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happens next?</a:t>
            </a:r>
            <a:endParaRPr sz="39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Feedback 		resubmit</a:t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Approved		application</a:t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8" name="Google Shape;10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42813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2"/>
          <p:cNvSpPr/>
          <p:nvPr/>
        </p:nvSpPr>
        <p:spPr>
          <a:xfrm>
            <a:off x="5647500" y="2775575"/>
            <a:ext cx="553200" cy="246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2"/>
          <p:cNvSpPr/>
          <p:nvPr/>
        </p:nvSpPr>
        <p:spPr>
          <a:xfrm>
            <a:off x="5647500" y="1874900"/>
            <a:ext cx="553200" cy="246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/>
        </p:nvSpPr>
        <p:spPr>
          <a:xfrm>
            <a:off x="3864800" y="301225"/>
            <a:ext cx="5071800" cy="44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happens next?</a:t>
            </a:r>
            <a:endParaRPr sz="39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Application form accessed </a:t>
            </a:r>
            <a:r>
              <a:rPr lang="en-GB" sz="3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via Dashboard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Deadline is </a:t>
            </a:r>
            <a:r>
              <a:rPr b="1" lang="en-GB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 July</a:t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6" name="Google Shape;11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42813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/>
        </p:nvSpPr>
        <p:spPr>
          <a:xfrm>
            <a:off x="3864800" y="301225"/>
            <a:ext cx="5071800" cy="44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happens next?</a:t>
            </a:r>
            <a:endParaRPr sz="39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Programme preview - 18 July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Programme launch - 21 August</a:t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2" name="Google Shape;1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42813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/>
        </p:nvSpPr>
        <p:spPr>
          <a:xfrm>
            <a:off x="3864800" y="301225"/>
            <a:ext cx="5071800" cy="44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happens next?</a:t>
            </a:r>
            <a:endParaRPr sz="39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Open House Festival 2024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Saturday 14 - Sunday 22 September</a:t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8" name="Google Shape;12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42813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33638"/>
            <a:ext cx="5515699" cy="367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6"/>
          <p:cNvSpPr txBox="1"/>
          <p:nvPr/>
        </p:nvSpPr>
        <p:spPr>
          <a:xfrm>
            <a:off x="5893500" y="1223250"/>
            <a:ext cx="2991900" cy="3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>
                <a:solidFill>
                  <a:schemeClr val="dk1"/>
                </a:solidFill>
              </a:rPr>
              <a:t>Questions?</a:t>
            </a:r>
            <a:endParaRPr sz="4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748000" y="249925"/>
            <a:ext cx="4131300" cy="4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is an expression of </a:t>
            </a:r>
            <a:r>
              <a:rPr lang="en-GB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interest?</a:t>
            </a:r>
            <a:endParaRPr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 I need to complete one? Why?</a:t>
            </a:r>
            <a:endParaRPr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How do I complete one?</a:t>
            </a:r>
            <a:endParaRPr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happens next?</a:t>
            </a:r>
            <a:endParaRPr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Questions</a:t>
            </a:r>
            <a:endParaRPr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845" y="0"/>
            <a:ext cx="342815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3813575" y="356600"/>
            <a:ext cx="55227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is an expression of interest?</a:t>
            </a:r>
            <a:endParaRPr sz="39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en-GB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Short online form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en-GB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Core information - name, location etc.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en-GB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Additional questions - your plans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43317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3946750" y="366850"/>
            <a:ext cx="57276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 I need to complete an expression of interest?</a:t>
            </a:r>
            <a:endParaRPr sz="39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43317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3782850" y="205050"/>
            <a:ext cx="4764300" cy="22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Has </a:t>
            </a:r>
            <a:r>
              <a:rPr lang="en-GB" sz="3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building or event been in the festival before?</a:t>
            </a:r>
            <a:endParaRPr sz="3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yes, you don’t need to complete one</a:t>
            </a:r>
            <a:endParaRPr sz="3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no, then you do</a:t>
            </a:r>
            <a:endParaRPr b="1" sz="3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43317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4008225" y="645625"/>
            <a:ext cx="4764300" cy="22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Why?</a:t>
            </a:r>
            <a:endParaRPr sz="39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en-GB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Opportunity</a:t>
            </a:r>
            <a:r>
              <a:rPr lang="en-GB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for early feedback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en-GB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Adding the listing to our database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43317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2875" y="694976"/>
            <a:ext cx="5611126" cy="37535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 txBox="1"/>
          <p:nvPr/>
        </p:nvSpPr>
        <p:spPr>
          <a:xfrm>
            <a:off x="0" y="916000"/>
            <a:ext cx="3475500" cy="19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How?</a:t>
            </a:r>
            <a:endParaRPr sz="39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5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https://programme.openhouse.org.uk/login</a:t>
            </a:r>
            <a:endParaRPr sz="23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688525" y="413950"/>
            <a:ext cx="7920300" cy="39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Things to help you</a:t>
            </a:r>
            <a:endParaRPr sz="39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Webpage -</a:t>
            </a:r>
            <a:r>
              <a:rPr lang="en-GB" sz="24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2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https://open-city.org.uk/open-house-festival-2024</a:t>
            </a:r>
            <a:endParaRPr sz="24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Video guide -</a:t>
            </a:r>
            <a:r>
              <a:rPr lang="en-GB" sz="24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2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https://open-city.org.uk/step-by-step</a:t>
            </a:r>
            <a:r>
              <a:rPr lang="en-GB" sz="24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Written guide -</a:t>
            </a:r>
            <a:r>
              <a:rPr lang="en-GB" sz="24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2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https://rb.gy/y3y45z</a:t>
            </a:r>
            <a:r>
              <a:rPr lang="en-GB" sz="24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Curatorial criteria -</a:t>
            </a:r>
            <a:r>
              <a:rPr lang="en-GB" sz="24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2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https://rb.gy/xo1woc</a:t>
            </a:r>
            <a:r>
              <a:rPr lang="en-GB" sz="24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/>
        </p:nvSpPr>
        <p:spPr>
          <a:xfrm>
            <a:off x="3864800" y="301225"/>
            <a:ext cx="5051400" cy="4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</a:t>
            </a:r>
            <a:r>
              <a:rPr lang="en-GB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happens next?</a:t>
            </a:r>
            <a:endParaRPr sz="39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 June</a:t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Deadline for expressions of interest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14 June</a:t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Our deadline for responding to you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" name="Google Shape;1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42813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